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0A86-7E05-41B9-9963-E25E1B738396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CABC-38E0-4E8F-8030-ED0FAFA51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95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0A86-7E05-41B9-9963-E25E1B738396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CABC-38E0-4E8F-8030-ED0FAFA51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0A86-7E05-41B9-9963-E25E1B738396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CABC-38E0-4E8F-8030-ED0FAFA51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66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0A86-7E05-41B9-9963-E25E1B738396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CABC-38E0-4E8F-8030-ED0FAFA51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57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0A86-7E05-41B9-9963-E25E1B738396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CABC-38E0-4E8F-8030-ED0FAFA51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4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0A86-7E05-41B9-9963-E25E1B738396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CABC-38E0-4E8F-8030-ED0FAFA51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96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0A86-7E05-41B9-9963-E25E1B738396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CABC-38E0-4E8F-8030-ED0FAFA51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6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0A86-7E05-41B9-9963-E25E1B738396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CABC-38E0-4E8F-8030-ED0FAFA51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1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0A86-7E05-41B9-9963-E25E1B738396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CABC-38E0-4E8F-8030-ED0FAFA51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54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0A86-7E05-41B9-9963-E25E1B738396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CABC-38E0-4E8F-8030-ED0FAFA51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48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0A86-7E05-41B9-9963-E25E1B738396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CABC-38E0-4E8F-8030-ED0FAFA51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67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30A86-7E05-41B9-9963-E25E1B738396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2CABC-38E0-4E8F-8030-ED0FAFA51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75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29" y="270456"/>
            <a:ext cx="12106141" cy="625095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Участниками Программы управления заболеваниями могут стать: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5638" y="3137607"/>
            <a:ext cx="9740721" cy="403292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/>
              <a:t>Что должны выполнять </a:t>
            </a:r>
            <a:r>
              <a:rPr lang="ru-RU" sz="9600" b="1" dirty="0" err="1" smtClean="0"/>
              <a:t>учасники</a:t>
            </a:r>
            <a:r>
              <a:rPr lang="ru-RU" sz="9600" b="1" dirty="0" smtClean="0"/>
              <a:t> ПУЗ</a:t>
            </a:r>
          </a:p>
          <a:p>
            <a:endParaRPr lang="ru-RU" sz="3200" b="1" dirty="0"/>
          </a:p>
          <a:p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5155" y="1184334"/>
            <a:ext cx="3181081" cy="1622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Пациенты с артериальной гипертензией II и III стадии (без сопутствующих тяжелых хронических заболеваний)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24587" y="1158576"/>
            <a:ext cx="3181082" cy="1648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Пациенты с сахарным диабетом II типа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64451" y="1136203"/>
            <a:ext cx="3065172" cy="1622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Пациенты с хронической сердечной недостаточностью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5837" y="3951764"/>
            <a:ext cx="1165323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(картинка человек идет в поликлинику)</a:t>
            </a:r>
          </a:p>
          <a:p>
            <a:r>
              <a:rPr lang="ru-RU" b="1" dirty="0" smtClean="0"/>
              <a:t> Своевременно посещать поликлиники</a:t>
            </a:r>
          </a:p>
          <a:p>
            <a:r>
              <a:rPr lang="ru-RU" dirty="0" smtClean="0"/>
              <a:t>                              (картинка обследование или анализы)</a:t>
            </a:r>
          </a:p>
          <a:p>
            <a:r>
              <a:rPr lang="ru-RU" b="1" dirty="0" smtClean="0"/>
              <a:t>                              Вовремя сдавать анализы и проходить обследования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(картинка лекарства)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</a:t>
            </a:r>
            <a:r>
              <a:rPr lang="ru-RU" b="1" dirty="0" smtClean="0"/>
              <a:t>Исправно принимать прописанные лекарства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(картинка стоп, сигареты и бутылка)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</a:t>
            </a:r>
            <a:r>
              <a:rPr lang="ru-RU" b="1" dirty="0" smtClean="0"/>
              <a:t>Отказаться от вредных привычек и придерживаться ЗОЖ</a:t>
            </a:r>
          </a:p>
          <a:p>
            <a:r>
              <a:rPr lang="ru-RU" dirty="0" smtClean="0"/>
              <a:t>	                                                                                                               (картинка тренинги)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                                                                                         Участвовать в обучающих тренингах </a:t>
            </a: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923" y="2879238"/>
            <a:ext cx="653175" cy="96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22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Участниками Программы управления заболеваниями могут стать: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Участниками Программы управления заболеваниями могут стать:</dc:title>
  <dc:creator>Пользователь</dc:creator>
  <cp:lastModifiedBy>Пользователь</cp:lastModifiedBy>
  <cp:revision>2</cp:revision>
  <dcterms:created xsi:type="dcterms:W3CDTF">2019-05-15T06:02:44Z</dcterms:created>
  <dcterms:modified xsi:type="dcterms:W3CDTF">2019-05-15T06:03:38Z</dcterms:modified>
</cp:coreProperties>
</file>