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95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3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10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569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3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60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71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97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806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5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88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478F0-9DA0-4CFE-8A19-147C18103044}" type="datetimeFigureOut">
              <a:rPr lang="ru-RU" smtClean="0"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18AF6-861E-4CC6-83E5-3326E074DB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7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41668"/>
            <a:ext cx="9144000" cy="998583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Что должен иметь при себе специалист, который пришел к патронажному пациенту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0305" y="1571223"/>
            <a:ext cx="4778063" cy="1262129"/>
          </a:xfrm>
        </p:spPr>
        <p:txBody>
          <a:bodyPr/>
          <a:lstStyle/>
          <a:p>
            <a:r>
              <a:rPr lang="ru-RU" b="1" dirty="0" smtClean="0"/>
              <a:t>Сантиметровую ленту</a:t>
            </a:r>
          </a:p>
          <a:p>
            <a:r>
              <a:rPr lang="ru-RU" dirty="0" smtClean="0"/>
              <a:t>(картинка сантиметровая лента)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01831" y="1555956"/>
            <a:ext cx="649016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Термометры </a:t>
            </a:r>
            <a:r>
              <a:rPr lang="ru-RU" sz="2000" b="1" dirty="0"/>
              <a:t>для измерения температуры тела и температуры </a:t>
            </a:r>
            <a:r>
              <a:rPr lang="ru-RU" sz="2000" b="1" dirty="0" smtClean="0"/>
              <a:t>комнаты</a:t>
            </a:r>
          </a:p>
          <a:p>
            <a:r>
              <a:rPr lang="ru-RU" sz="2000" dirty="0" smtClean="0"/>
              <a:t>(картинка градусника и термометра)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6089" y="2721115"/>
            <a:ext cx="35073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Фонендоскоп</a:t>
            </a:r>
          </a:p>
          <a:p>
            <a:r>
              <a:rPr lang="ru-RU" sz="2400" dirty="0" smtClean="0"/>
              <a:t>(картинка фонендоскопа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01831" y="2756573"/>
            <a:ext cx="33120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Тонометр</a:t>
            </a:r>
          </a:p>
          <a:p>
            <a:r>
              <a:rPr lang="ru-RU" sz="2400" dirty="0" smtClean="0"/>
              <a:t>(картинка тонометр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6089" y="4064788"/>
            <a:ext cx="467307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Дезинфектант </a:t>
            </a:r>
            <a:r>
              <a:rPr lang="ru-RU" sz="2400" b="1" dirty="0"/>
              <a:t>для обработки </a:t>
            </a:r>
            <a:r>
              <a:rPr lang="ru-RU" sz="2400" b="1" dirty="0" smtClean="0"/>
              <a:t>рук</a:t>
            </a:r>
          </a:p>
          <a:p>
            <a:r>
              <a:rPr lang="ru-RU" sz="2400" dirty="0" smtClean="0"/>
              <a:t>(</a:t>
            </a:r>
            <a:r>
              <a:rPr lang="ru-RU" dirty="0" smtClean="0"/>
              <a:t>картинка бутылка с надписью Антисептик</a:t>
            </a:r>
            <a:r>
              <a:rPr lang="ru-RU" sz="2400" dirty="0" smtClean="0"/>
              <a:t>)</a:t>
            </a:r>
            <a:endParaRPr lang="ru-RU" sz="2400" dirty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701831" y="3787789"/>
            <a:ext cx="62111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Минимальный </a:t>
            </a:r>
            <a:r>
              <a:rPr lang="ru-RU" b="1" dirty="0"/>
              <a:t>набор для оказания первой медицинской </a:t>
            </a:r>
            <a:r>
              <a:rPr lang="ru-RU" b="1" dirty="0" smtClean="0"/>
              <a:t>помощи</a:t>
            </a:r>
          </a:p>
          <a:p>
            <a:r>
              <a:rPr lang="ru-RU" dirty="0" smtClean="0"/>
              <a:t>(картинка  Минимальный набор для оказания первой медицинской помощи (оранжевый чемодан)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6089" y="5367140"/>
            <a:ext cx="48361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И</a:t>
            </a:r>
            <a:r>
              <a:rPr lang="ru-RU" sz="2400" b="1" dirty="0" smtClean="0"/>
              <a:t>нформационные материалы</a:t>
            </a:r>
          </a:p>
          <a:p>
            <a:r>
              <a:rPr lang="ru-RU" sz="2400" dirty="0" smtClean="0"/>
              <a:t>(картинка Медицинские брошюры)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01831" y="5367140"/>
            <a:ext cx="547047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Планшет или смартфон с мобильным приложением</a:t>
            </a:r>
          </a:p>
          <a:p>
            <a:r>
              <a:rPr lang="ru-RU" b="1" dirty="0"/>
              <a:t>(в случаях внедрения информационных систем )</a:t>
            </a:r>
          </a:p>
          <a:p>
            <a:r>
              <a:rPr lang="ru-RU" dirty="0"/>
              <a:t>(картинка Планшет и Смартфон)</a:t>
            </a:r>
          </a:p>
        </p:txBody>
      </p:sp>
    </p:spTree>
    <p:extLst>
      <p:ext uri="{BB962C8B-B14F-4D97-AF65-F5344CB8AC3E}">
        <p14:creationId xmlns:p14="http://schemas.microsoft.com/office/powerpoint/2010/main" val="243539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100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Что должен иметь при себе специалист, который пришел к патронажному пациенту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должен иметь при себе специалист, который пришел к патронажному пациенту</dc:title>
  <dc:creator>Пользователь</dc:creator>
  <cp:lastModifiedBy>Пользователь</cp:lastModifiedBy>
  <cp:revision>2</cp:revision>
  <dcterms:created xsi:type="dcterms:W3CDTF">2019-05-15T05:16:02Z</dcterms:created>
  <dcterms:modified xsi:type="dcterms:W3CDTF">2019-05-15T05:20:18Z</dcterms:modified>
</cp:coreProperties>
</file>