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55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9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1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2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5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CE9A-DB05-424A-92BF-4F89CC295D9A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67AC-61D8-4FF4-BA90-03DF5E80F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4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017431"/>
            <a:ext cx="12282152" cy="2292439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Что нужно для того, чтобы вас оформили на диспансерный учет для динамического наблюдения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4298" y="1438387"/>
            <a:ext cx="9144000" cy="1655762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Предоставить один из трех документов:</a:t>
            </a:r>
          </a:p>
          <a:p>
            <a:r>
              <a:rPr lang="ru-RU" dirty="0" smtClean="0"/>
              <a:t>(украсить каждый блок значками)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276" y="2833351"/>
            <a:ext cx="3438659" cy="352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заключение врача ПМСП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69853" y="2833351"/>
            <a:ext cx="3142445" cy="352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консультативное заключение профильного специалиста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41216" y="2833351"/>
            <a:ext cx="3198254" cy="352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выписку из медицинской карты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57" y="2905013"/>
            <a:ext cx="1798750" cy="1584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2" y="2905013"/>
            <a:ext cx="1558343" cy="15205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5859" y="2905013"/>
            <a:ext cx="1454484" cy="14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30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Что нужно для того, чтобы вас оформили на диспансерный учет для динамического наблюдения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для того, чтобы вас оформили на диспансерный учет для динамического наблюдения </dc:title>
  <dc:creator>Пользователь</dc:creator>
  <cp:lastModifiedBy>Пользователь</cp:lastModifiedBy>
  <cp:revision>1</cp:revision>
  <dcterms:created xsi:type="dcterms:W3CDTF">2019-05-15T05:50:48Z</dcterms:created>
  <dcterms:modified xsi:type="dcterms:W3CDTF">2019-05-15T05:50:52Z</dcterms:modified>
</cp:coreProperties>
</file>