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3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7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19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40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3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25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67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9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11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83B6-57AA-461A-BEE4-CA8AD616660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CA37D-B1B5-4DD4-A7EA-E01D10A1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3487" y="-489397"/>
            <a:ext cx="10371786" cy="17901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Дорогостоящие виды диагностических исследований могут бесплатно получать: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479" y="1300766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7200" dirty="0" smtClean="0"/>
              <a:t>(значок дети) </a:t>
            </a:r>
            <a:r>
              <a:rPr lang="ru-RU" sz="7200" b="1" dirty="0" smtClean="0"/>
              <a:t>дети до 18 лет; </a:t>
            </a:r>
          </a:p>
          <a:p>
            <a:pPr algn="l"/>
            <a:r>
              <a:rPr lang="ru-RU" sz="7200" dirty="0" smtClean="0"/>
              <a:t>(значок беременные</a:t>
            </a:r>
            <a:r>
              <a:rPr lang="ru-RU" sz="7200" b="1" dirty="0" smtClean="0"/>
              <a:t>) беременные; </a:t>
            </a:r>
          </a:p>
          <a:p>
            <a:pPr algn="l"/>
            <a:r>
              <a:rPr lang="ru-RU" sz="7200" dirty="0" smtClean="0"/>
              <a:t>(значок ветеран) </a:t>
            </a:r>
            <a:r>
              <a:rPr lang="ru-RU" sz="7200" b="1" dirty="0" smtClean="0"/>
              <a:t>участники ВОВ;</a:t>
            </a:r>
          </a:p>
          <a:p>
            <a:pPr algn="l"/>
            <a:r>
              <a:rPr lang="ru-RU" sz="7200" dirty="0" smtClean="0"/>
              <a:t>(значок </a:t>
            </a:r>
            <a:r>
              <a:rPr lang="ru-RU" sz="7200" dirty="0" err="1" smtClean="0"/>
              <a:t>инв</a:t>
            </a:r>
            <a:r>
              <a:rPr lang="ru-RU" sz="7200" dirty="0" smtClean="0"/>
              <a:t> на коляске) </a:t>
            </a:r>
            <a:r>
              <a:rPr lang="ru-RU" sz="7200" b="1" dirty="0" smtClean="0"/>
              <a:t>инвалиды 1, 2, 3 групп;</a:t>
            </a:r>
          </a:p>
          <a:p>
            <a:pPr algn="l"/>
            <a:r>
              <a:rPr lang="ru-RU" sz="7200" dirty="0" smtClean="0"/>
              <a:t>(значок многодетная мама) </a:t>
            </a:r>
            <a:r>
              <a:rPr lang="ru-RU" sz="7200" b="1" dirty="0" smtClean="0"/>
              <a:t>многодетным матери, награжденные подвесками «Алтын </a:t>
            </a:r>
            <a:r>
              <a:rPr lang="ru-RU" sz="7200" b="1" dirty="0" err="1" smtClean="0"/>
              <a:t>алқа</a:t>
            </a:r>
            <a:r>
              <a:rPr lang="ru-RU" sz="7200" b="1" dirty="0" smtClean="0"/>
              <a:t>», «</a:t>
            </a:r>
            <a:r>
              <a:rPr lang="ru-RU" sz="7200" b="1" dirty="0" err="1" smtClean="0"/>
              <a:t>Күміс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алқа</a:t>
            </a:r>
            <a:r>
              <a:rPr lang="ru-RU" sz="7200" b="1" dirty="0" smtClean="0"/>
              <a:t>»; получатели адресной социальной помощи; </a:t>
            </a:r>
          </a:p>
          <a:p>
            <a:pPr algn="l"/>
            <a:r>
              <a:rPr lang="ru-RU" sz="7200" dirty="0" smtClean="0"/>
              <a:t>(значок старички с палочкой) </a:t>
            </a:r>
            <a:r>
              <a:rPr lang="ru-RU" sz="7200" b="1" dirty="0" smtClean="0"/>
              <a:t>пенсионеры по возрасту</a:t>
            </a:r>
            <a:r>
              <a:rPr lang="ru-RU" sz="7200" dirty="0" smtClean="0"/>
              <a:t>; </a:t>
            </a:r>
          </a:p>
          <a:p>
            <a:pPr algn="l"/>
            <a:r>
              <a:rPr lang="ru-RU" sz="7200" dirty="0" smtClean="0"/>
              <a:t>(значок больной в маске )</a:t>
            </a:r>
            <a:r>
              <a:rPr lang="ru-RU" sz="7200" b="1" dirty="0" smtClean="0"/>
              <a:t>больные инфекционными, социально-значимыми заболеваниями и заболеваниями, представляющими опасность для окружающих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2478" y="3624157"/>
            <a:ext cx="1156952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 какие виды бесплатной диагностики могут рассчитывать социально-уязвимые категории: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487" y="4855263"/>
            <a:ext cx="2936383" cy="798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Полимеразная цепная реакция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3487" y="5872766"/>
            <a:ext cx="2923505" cy="850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Иммунофенотипирование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64417" y="4855263"/>
            <a:ext cx="2801154" cy="798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Медико-генетические исследования беременных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32219" y="5872766"/>
            <a:ext cx="2807594" cy="811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Компьютерная томография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07238" y="4855263"/>
            <a:ext cx="2762520" cy="798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Магниторезонансная томография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07238" y="5872766"/>
            <a:ext cx="2762520" cy="811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Позитронно-эмиссионная томография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311426" y="4855262"/>
            <a:ext cx="2665926" cy="798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Однофотонная эмиссионная компьютерная томография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304985" y="5872766"/>
            <a:ext cx="2569336" cy="811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Ангиография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85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123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Дорогостоящие виды диагностических исследований могут бесплатно получать: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Дорогостоящие виды диагностических исследований могут бесплатно получать:</dc:title>
  <dc:creator>Пользователь</dc:creator>
  <cp:lastModifiedBy>Пользователь</cp:lastModifiedBy>
  <cp:revision>2</cp:revision>
  <dcterms:created xsi:type="dcterms:W3CDTF">2019-05-15T06:37:04Z</dcterms:created>
  <dcterms:modified xsi:type="dcterms:W3CDTF">2019-05-15T06:42:50Z</dcterms:modified>
</cp:coreProperties>
</file>